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093265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Оңтүстік-батыстан жел соғады, күші 9-14 м/с, таңертең және күндіз екпіні 15-18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25-27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11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smtClean="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17-19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2214487"/>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25990</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5128</cp:revision>
  <cp:lastPrinted>2021-07-01T07:38:07Z</cp:lastPrinted>
  <dcterms:created xsi:type="dcterms:W3CDTF">2018-03-27T06:03:00Z</dcterms:created>
  <dcterms:modified xsi:type="dcterms:W3CDTF">2026-06-09T07:43:02Z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